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AD732-ECF3-4050-AE40-92CB77C647E0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68740-2BD3-4363-852E-77EADCD9C3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2772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68740-2BD3-4363-852E-77EADCD9C358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9857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  <p:sp>
        <p:nvSpPr>
          <p:cNvPr id="26" name="Freeform 25"/>
          <p:cNvSpPr/>
          <p:nvPr/>
        </p:nvSpPr>
        <p:spPr>
          <a:xfrm>
            <a:off x="0" y="-16933"/>
            <a:ext cx="863600" cy="5698067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0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 25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36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 33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45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rjeta para el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 25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0633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yenda - Tarjeta para el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2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 31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97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28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806590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 25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095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 25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4317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539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 25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03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 25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688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7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605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002" y="2160983"/>
            <a:ext cx="28087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27" y="2737246"/>
            <a:ext cx="3076084" cy="330411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33103" y="2160983"/>
            <a:ext cx="28242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918" y="2737246"/>
            <a:ext cx="3090396" cy="330411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693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87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20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7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3" cy="1278466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6" y="514925"/>
            <a:ext cx="3386037" cy="5526437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70"/>
            <a:ext cx="2790183" cy="25844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91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7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130830" y="4175605"/>
            <a:ext cx="4022475" cy="268239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042707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6891896" y="1"/>
            <a:ext cx="2269442" cy="6866466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  <a:gd name="connsiteX0" fmla="*/ 2023534 w 2997208"/>
              <a:gd name="connsiteY0" fmla="*/ 0 h 6858000"/>
              <a:gd name="connsiteX1" fmla="*/ 0 w 2997208"/>
              <a:gd name="connsiteY1" fmla="*/ 6858000 h 6858000"/>
              <a:gd name="connsiteX2" fmla="*/ 2997200 w 2997208"/>
              <a:gd name="connsiteY2" fmla="*/ 6849533 h 6858000"/>
              <a:gd name="connsiteX3" fmla="*/ 2260600 w 2997208"/>
              <a:gd name="connsiteY3" fmla="*/ 8466 h 6858000"/>
              <a:gd name="connsiteX4" fmla="*/ 2023534 w 2997208"/>
              <a:gd name="connsiteY4" fmla="*/ 0 h 6858000"/>
              <a:gd name="connsiteX0" fmla="*/ 2023534 w 2269442"/>
              <a:gd name="connsiteY0" fmla="*/ 0 h 6866466"/>
              <a:gd name="connsiteX1" fmla="*/ 0 w 2269442"/>
              <a:gd name="connsiteY1" fmla="*/ 6858000 h 6866466"/>
              <a:gd name="connsiteX2" fmla="*/ 2269067 w 2269442"/>
              <a:gd name="connsiteY2" fmla="*/ 6866466 h 6866466"/>
              <a:gd name="connsiteX3" fmla="*/ 2260600 w 2269442"/>
              <a:gd name="connsiteY3" fmla="*/ 8466 h 6866466"/>
              <a:gd name="connsiteX4" fmla="*/ 2023534 w 2269442"/>
              <a:gd name="connsiteY4" fmla="*/ 0 h 68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205158" y="-8467"/>
            <a:ext cx="1948147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1947333 w 2590800"/>
              <a:gd name="connsiteY3" fmla="*/ 0 h 6866467"/>
              <a:gd name="connsiteX4" fmla="*/ 0 w 2590800"/>
              <a:gd name="connsiteY4" fmla="*/ 0 h 6866467"/>
              <a:gd name="connsiteX0" fmla="*/ 0 w 1948147"/>
              <a:gd name="connsiteY0" fmla="*/ 0 h 6866467"/>
              <a:gd name="connsiteX1" fmla="*/ 1202267 w 1948147"/>
              <a:gd name="connsiteY1" fmla="*/ 6866467 h 6866467"/>
              <a:gd name="connsiteX2" fmla="*/ 1947333 w 1948147"/>
              <a:gd name="connsiteY2" fmla="*/ 6866467 h 6866467"/>
              <a:gd name="connsiteX3" fmla="*/ 1947333 w 1948147"/>
              <a:gd name="connsiteY3" fmla="*/ 0 h 6866467"/>
              <a:gd name="connsiteX4" fmla="*/ 0 w 194814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637896" y="3920066"/>
            <a:ext cx="2513565" cy="2937933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010429" y="-8467"/>
            <a:ext cx="2142876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295776" y="-8467"/>
            <a:ext cx="857530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077231" y="-8468"/>
            <a:ext cx="1066770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8060297" y="4893733"/>
            <a:ext cx="1094086" cy="1964267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993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56A02-02CC-460D-9F77-B5560B665622}" type="datetimeFigureOut">
              <a:rPr lang="es-CL" smtClean="0"/>
              <a:t>01-10-2012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A3DBCD-193C-4398-B315-B260A534F51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147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C-pQnysF4HQ/T-y6cEFMTeI/AAAAAAAAA5k/i00ActffpyI/s1600/no-a-la-discriminacion-2010-07-01-20762%5B1%5D+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48680"/>
            <a:ext cx="4762500" cy="2924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Rectángulo 4"/>
          <p:cNvSpPr/>
          <p:nvPr/>
        </p:nvSpPr>
        <p:spPr>
          <a:xfrm>
            <a:off x="-612576" y="4005064"/>
            <a:ext cx="741682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¿Qué hacer para acabar con la discriminación?</a:t>
            </a:r>
            <a:endParaRPr lang="es-C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276872"/>
            <a:ext cx="6347714" cy="3880773"/>
          </a:xfrm>
        </p:spPr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Font typeface="Wingdings" pitchFamily="2" charset="2"/>
              <a:buChar char="v"/>
            </a:pPr>
            <a:r>
              <a:rPr lang="es-C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“</a:t>
            </a:r>
            <a:r>
              <a:rPr lang="es-CL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es-C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espeto hacia </a:t>
            </a:r>
            <a:r>
              <a:rPr lang="es-CL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las opiniones </a:t>
            </a:r>
            <a:r>
              <a:rPr lang="es-C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 prácticas </a:t>
            </a:r>
            <a:r>
              <a:rPr lang="es-CL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 los demás, aunque sean diferentes a las nuestras” </a:t>
            </a:r>
            <a:endParaRPr lang="es-CL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es-CL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CL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C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Consideración </a:t>
            </a:r>
            <a:r>
              <a:rPr lang="es-CL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hacia la </a:t>
            </a:r>
            <a:r>
              <a:rPr lang="es-C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diferencia.</a:t>
            </a:r>
          </a:p>
          <a:p>
            <a:pPr>
              <a:buNone/>
            </a:pPr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467544" y="394044"/>
            <a:ext cx="538081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Tolerancia vs Discriminación</a:t>
            </a:r>
            <a:endParaRPr lang="es-C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51520" y="6041362"/>
            <a:ext cx="6347714" cy="566738"/>
          </a:xfrm>
        </p:spPr>
        <p:txBody>
          <a:bodyPr>
            <a:noAutofit/>
          </a:bodyPr>
          <a:lstStyle/>
          <a:p>
            <a:pPr algn="ctr"/>
            <a:r>
              <a:rPr lang="es-C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CL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CL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CL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CL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s-CL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CL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es-CL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Todos los seres humanos nacen libres e iguales en dignidad y derechos”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None/>
            </a:pPr>
            <a:endParaRPr lang="es-C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s-C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4" name="Picture 2" descr="http://www.integralocal.es/upload/Image/Informes/LibroVerdeUENoDiscriminacion09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5260"/>
            <a:ext cx="3981950" cy="396731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45" y="188640"/>
            <a:ext cx="7056784" cy="412452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s-C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Debemos promover el respeto y la tolerancia desde una temprana edad ya que los niños son las futuras generaciones. </a:t>
            </a:r>
          </a:p>
          <a:p>
            <a:pPr>
              <a:buFont typeface="Wingdings" pitchFamily="2" charset="2"/>
              <a:buChar char="ü"/>
            </a:pPr>
            <a:r>
              <a:rPr lang="es-CL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Debemos preocuparnos por formar ciudadanos responsables ante la diversidad que se vive actualmente.</a:t>
            </a:r>
          </a:p>
          <a:p>
            <a:endParaRPr lang="es-CL" dirty="0"/>
          </a:p>
        </p:txBody>
      </p:sp>
      <p:pic>
        <p:nvPicPr>
          <p:cNvPr id="2050" name="Picture 2" descr="http://www.educoporti.es/wp-content/uploads/2011/12/discriminacion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56992"/>
            <a:ext cx="7200800" cy="256490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4" name="Picture 2" descr="C:\Users\Usuario\Desktop\DISCR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6600" dirty="0" smtClean="0"/>
              <a:t>Conclusión</a:t>
            </a:r>
            <a:endParaRPr lang="es-CL" sz="6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2160590"/>
            <a:ext cx="4682481" cy="3880773"/>
          </a:xfrm>
        </p:spPr>
        <p:txBody>
          <a:bodyPr/>
          <a:lstStyle/>
          <a:p>
            <a:r>
              <a:rPr lang="es-CL" dirty="0">
                <a:solidFill>
                  <a:schemeClr val="tx1"/>
                </a:solidFill>
              </a:rPr>
              <a:t> En la sociedad en que vivimos estamos expuestos a diferentes personas, con diferentes formas de ver las cosas, actúan, se ven, y piensan distinto. Uno siempre debe valorar las diferencias pues son estas las que mueven el mundo, las que crean culturas y cambios. Somos todos diferentes y jamás nuestro color de piel, nuestro genero o nivel económico nos van hacer mas o mejores personas.</a:t>
            </a:r>
          </a:p>
          <a:p>
            <a:endParaRPr lang="es-CL" dirty="0"/>
          </a:p>
        </p:txBody>
      </p:sp>
      <p:pic>
        <p:nvPicPr>
          <p:cNvPr id="4" name="Picture 2" descr="F:\discriminacion\1244305048521_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76872"/>
            <a:ext cx="2962275" cy="24257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0179053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 SD - cor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 SD - core">
      <a:majorFont>
        <a:latin typeface="Trebuchet MS" panose="020B0603020202020204"/>
        <a:ea typeface=""/>
        <a:cs typeface=""/>
      </a:majorFont>
      <a:minorFont>
        <a:latin typeface="Trebuchet MS" panose="020B0603020202020204"/>
        <a:ea typeface=""/>
        <a:cs typeface=""/>
      </a:minorFont>
    </a:fontScheme>
    <a:fmtScheme name="Facet SD - cor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144</Words>
  <Application>Microsoft Office PowerPoint</Application>
  <PresentationFormat>Presentación en pantalla (4:3)</PresentationFormat>
  <Paragraphs>12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Wingdings 3</vt:lpstr>
      <vt:lpstr>Faceta</vt:lpstr>
      <vt:lpstr>Presentación de PowerPoint</vt:lpstr>
      <vt:lpstr>Presentación de PowerPoint</vt:lpstr>
      <vt:lpstr>    “Todos los seres humanos nacen libres e iguales en dignidad y derechos”</vt:lpstr>
      <vt:lpstr>Presentación de PowerPoint</vt:lpstr>
      <vt:lpstr>Presentación de PowerPoint</vt:lpstr>
      <vt:lpstr>Conclusión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podemos hacer para acabar con la discriminación?</dc:title>
  <dc:creator>Usuario</dc:creator>
  <cp:lastModifiedBy>Francisca Lucero</cp:lastModifiedBy>
  <cp:revision>14</cp:revision>
  <dcterms:created xsi:type="dcterms:W3CDTF">2012-09-30T23:59:11Z</dcterms:created>
  <dcterms:modified xsi:type="dcterms:W3CDTF">2012-10-01T16:56:57Z</dcterms:modified>
</cp:coreProperties>
</file>