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AD732-ECF3-4050-AE40-92CB77C647E0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68740-2BD3-4363-852E-77EADCD9C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277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68740-2BD3-4363-852E-77EADCD9C358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85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  <p:sp>
        <p:nvSpPr>
          <p:cNvPr id="26" name="Freeform 25"/>
          <p:cNvSpPr/>
          <p:nvPr/>
        </p:nvSpPr>
        <p:spPr>
          <a:xfrm>
            <a:off x="0" y="-16933"/>
            <a:ext cx="863600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0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36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5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rjeta para el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0633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yenda - Tarjeta para el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7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06590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095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4317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539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03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688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605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2" y="2160983"/>
            <a:ext cx="28087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27" y="2737246"/>
            <a:ext cx="3076084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3103" y="2160983"/>
            <a:ext cx="2824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918" y="2737246"/>
            <a:ext cx="3090396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693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87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20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3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6" y="514925"/>
            <a:ext cx="3386037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70"/>
            <a:ext cx="2790183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091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077231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8060297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93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56A02-02CC-460D-9F77-B5560B665622}" type="datetimeFigureOut">
              <a:rPr lang="es-CL" smtClean="0"/>
              <a:t>01-10-2012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A3DBCD-193C-4398-B315-B260A534F5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147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C-pQnysF4HQ/T-y6cEFMTeI/AAAAAAAAA5k/i00ActffpyI/s1600/no-a-la-discriminacion-2010-07-01-20762%5B1%5D+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4762500" cy="292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Rectángulo 4"/>
          <p:cNvSpPr/>
          <p:nvPr/>
        </p:nvSpPr>
        <p:spPr>
          <a:xfrm>
            <a:off x="-612576" y="4005064"/>
            <a:ext cx="74168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¿Qué hacer para acabar con la discriminación?</a:t>
            </a:r>
            <a:endParaRPr lang="es-C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76872"/>
            <a:ext cx="6347714" cy="3880773"/>
          </a:xfrm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Font typeface="Wingdings" pitchFamily="2" charset="2"/>
              <a:buChar char="v"/>
            </a:pPr>
            <a:r>
              <a:rPr lang="es-C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“</a:t>
            </a:r>
            <a:r>
              <a:rPr lang="es-C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es-C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espeto hacia </a:t>
            </a:r>
            <a:r>
              <a:rPr lang="es-C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 opiniones </a:t>
            </a:r>
            <a:r>
              <a:rPr lang="es-C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prácticas </a:t>
            </a:r>
            <a:r>
              <a:rPr lang="es-C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los demás, aunque sean diferentes a las nuestras” </a:t>
            </a:r>
            <a:endParaRPr lang="es-CL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s-CL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s-C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Consideración </a:t>
            </a:r>
            <a:r>
              <a:rPr lang="es-C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hacia la </a:t>
            </a:r>
            <a:r>
              <a:rPr lang="es-C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diferencia.</a:t>
            </a:r>
          </a:p>
          <a:p>
            <a:pPr>
              <a:buNone/>
            </a:pP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467544" y="394044"/>
            <a:ext cx="53808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Tolerancia vs Discriminación</a:t>
            </a:r>
            <a:endParaRPr lang="es-C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51520" y="6041362"/>
            <a:ext cx="6347714" cy="566738"/>
          </a:xfrm>
        </p:spPr>
        <p:txBody>
          <a:bodyPr>
            <a:noAutofit/>
          </a:bodyPr>
          <a:lstStyle/>
          <a:p>
            <a:pPr algn="ctr"/>
            <a:r>
              <a:rPr lang="es-C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CL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CL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C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C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CL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s-CL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CL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s-CL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Todos los seres humanos nacen libres e iguales en dignidad y derechos”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endParaRPr lang="es-C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s-C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http://www.integralocal.es/upload/Image/Informes/LibroVerdeUENoDiscriminacion09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5260"/>
            <a:ext cx="3981950" cy="39673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45" y="188640"/>
            <a:ext cx="7056784" cy="41245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Debemos promover el respeto y la tolerancia desde una temprana edad ya que los niños son las futuras generaciones. 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Debemos preocuparnos por formar ciudadanos responsables ante la diversidad que se vive actualmente.</a:t>
            </a:r>
          </a:p>
          <a:p>
            <a:endParaRPr lang="es-CL" dirty="0"/>
          </a:p>
        </p:txBody>
      </p:sp>
      <p:pic>
        <p:nvPicPr>
          <p:cNvPr id="2050" name="Picture 2" descr="http://www.educoporti.es/wp-content/uploads/2011/12/discriminacion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7200800" cy="2564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 descr="C:\Users\Usuario\Desktop\DISCR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6600" dirty="0" smtClean="0"/>
              <a:t>Conclusión</a:t>
            </a:r>
            <a:endParaRPr lang="es-CL" sz="6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2160590"/>
            <a:ext cx="4682481" cy="3880773"/>
          </a:xfrm>
        </p:spPr>
        <p:txBody>
          <a:bodyPr/>
          <a:lstStyle/>
          <a:p>
            <a:r>
              <a:rPr lang="es-CL" dirty="0">
                <a:solidFill>
                  <a:schemeClr val="tx1"/>
                </a:solidFill>
              </a:rPr>
              <a:t> En la sociedad en que vivimos estamos expuestos a diferentes personas, con diferentes formas de ver las cosas, actúan, se ven, y piensan distinto. Uno siempre debe valorar las diferencias pues son estas las que mueven el mundo, las que crean culturas y cambios. Somos todos diferentes y jamás nuestro color de piel, nuestro genero o nivel económico nos van hacer mas o mejores personas.</a:t>
            </a:r>
          </a:p>
          <a:p>
            <a:endParaRPr lang="es-CL" dirty="0"/>
          </a:p>
        </p:txBody>
      </p:sp>
      <p:pic>
        <p:nvPicPr>
          <p:cNvPr id="4" name="Picture 2" descr="F:\discriminacion\1244305048521_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76872"/>
            <a:ext cx="2962275" cy="24257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179053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 SD - cor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 SD - core">
      <a:majorFont>
        <a:latin typeface="Trebuchet MS" panose="020B0603020202020204"/>
        <a:ea typeface=""/>
        <a:cs typeface=""/>
      </a:majorFont>
      <a:minorFont>
        <a:latin typeface="Trebuchet MS" panose="020B0603020202020204"/>
        <a:ea typeface=""/>
        <a:cs typeface=""/>
      </a:minorFont>
    </a:fontScheme>
    <a:fmtScheme name="Facet SD - cor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144</Words>
  <Application>Microsoft Office PowerPoint</Application>
  <PresentationFormat>Presentación en pantalla (4:3)</PresentationFormat>
  <Paragraphs>12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    “Todos los seres humanos nacen libres e iguales en dignidad y derechos”</vt:lpstr>
      <vt:lpstr>Presentación de PowerPoint</vt:lpstr>
      <vt:lpstr>Presentación de PowerPoint</vt:lpstr>
      <vt:lpstr>Conclusión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podemos hacer para acabar con la discriminación?</dc:title>
  <dc:creator>Usuario</dc:creator>
  <cp:lastModifiedBy>Francisca Lucero</cp:lastModifiedBy>
  <cp:revision>14</cp:revision>
  <dcterms:created xsi:type="dcterms:W3CDTF">2012-09-30T23:59:11Z</dcterms:created>
  <dcterms:modified xsi:type="dcterms:W3CDTF">2012-10-01T16:56:57Z</dcterms:modified>
</cp:coreProperties>
</file>